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2892" y="-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1451</cp:revision>
  <dcterms:modified xsi:type="dcterms:W3CDTF">2016-06-28T12:15:10Z</dcterms:modified>
</cp:coreProperties>
</file>